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F1F2B-7162-4439-B65E-3C2E9E6A4DEB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E8A0-B821-4D74-8908-96706CDD6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20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F1F2B-7162-4439-B65E-3C2E9E6A4DEB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E8A0-B821-4D74-8908-96706CDD6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18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F1F2B-7162-4439-B65E-3C2E9E6A4DEB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E8A0-B821-4D74-8908-96706CDD6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73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F1F2B-7162-4439-B65E-3C2E9E6A4DEB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E8A0-B821-4D74-8908-96706CDD6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30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F1F2B-7162-4439-B65E-3C2E9E6A4DEB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E8A0-B821-4D74-8908-96706CDD6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85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F1F2B-7162-4439-B65E-3C2E9E6A4DEB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E8A0-B821-4D74-8908-96706CDD6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30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F1F2B-7162-4439-B65E-3C2E9E6A4DEB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E8A0-B821-4D74-8908-96706CDD6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3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F1F2B-7162-4439-B65E-3C2E9E6A4DEB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E8A0-B821-4D74-8908-96706CDD6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68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F1F2B-7162-4439-B65E-3C2E9E6A4DEB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E8A0-B821-4D74-8908-96706CDD6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73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F1F2B-7162-4439-B65E-3C2E9E6A4DEB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E8A0-B821-4D74-8908-96706CDD6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22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F1F2B-7162-4439-B65E-3C2E9E6A4DEB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E8A0-B821-4D74-8908-96706CDD6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69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F1F2B-7162-4439-B65E-3C2E9E6A4DEB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7E8A0-B821-4D74-8908-96706CDD6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74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4356697-F482-4CD3-BEC2-8A3D4BEA3A38}"/>
              </a:ext>
            </a:extLst>
          </p:cNvPr>
          <p:cNvSpPr/>
          <p:nvPr/>
        </p:nvSpPr>
        <p:spPr>
          <a:xfrm>
            <a:off x="1524002" y="857250"/>
            <a:ext cx="9143999" cy="5143500"/>
          </a:xfrm>
          <a:prstGeom prst="rect">
            <a:avLst/>
          </a:prstGeom>
          <a:gradFill flip="none" rotWithShape="1">
            <a:gsLst>
              <a:gs pos="100000">
                <a:srgbClr val="40960F">
                  <a:shade val="30000"/>
                  <a:satMod val="115000"/>
                </a:srgbClr>
              </a:gs>
              <a:gs pos="0">
                <a:srgbClr val="4CCA0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2C4060C-C8FC-42FB-AF0A-E8ABD448B28B}"/>
              </a:ext>
            </a:extLst>
          </p:cNvPr>
          <p:cNvSpPr/>
          <p:nvPr/>
        </p:nvSpPr>
        <p:spPr>
          <a:xfrm>
            <a:off x="1974543" y="1187342"/>
            <a:ext cx="8242917" cy="4483319"/>
          </a:xfrm>
          <a:prstGeom prst="roundRect">
            <a:avLst>
              <a:gd name="adj" fmla="val 3539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350" dirty="0"/>
          </a:p>
        </p:txBody>
      </p:sp>
      <p:pic>
        <p:nvPicPr>
          <p:cNvPr id="2" name="01">
            <a:hlinkClick r:id="" action="ppaction://media"/>
            <a:extLst>
              <a:ext uri="{FF2B5EF4-FFF2-40B4-BE49-F238E27FC236}">
                <a16:creationId xmlns:a16="http://schemas.microsoft.com/office/drawing/2014/main" id="{014F8621-8A90-4974-8C28-C5A4F344DBB8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25350" end="7425"/>
                </p14:media>
              </p:ext>
            </p:extLst>
          </p:nvPr>
        </p:nvPicPr>
        <p:blipFill rotWithShape="1">
          <a:blip r:embed="rId4"/>
          <a:srcRect b="5787"/>
          <a:stretch>
            <a:fillRect/>
          </a:stretch>
        </p:blipFill>
        <p:spPr>
          <a:xfrm>
            <a:off x="2011105" y="1264204"/>
            <a:ext cx="8169788" cy="4329592"/>
          </a:xfrm>
          <a:prstGeom prst="roundRect">
            <a:avLst>
              <a:gd name="adj" fmla="val 2835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FA4BE58-2975-4581-91E4-A3B2F35BDE5F}"/>
              </a:ext>
            </a:extLst>
          </p:cNvPr>
          <p:cNvSpPr/>
          <p:nvPr/>
        </p:nvSpPr>
        <p:spPr>
          <a:xfrm>
            <a:off x="8654443" y="1302837"/>
            <a:ext cx="1507663" cy="587811"/>
          </a:xfrm>
          <a:prstGeom prst="roundRect">
            <a:avLst/>
          </a:prstGeom>
          <a:solidFill>
            <a:srgbClr val="ED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35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C1DC8B7-F11A-4087-B2F7-7A3791F0035D}"/>
              </a:ext>
            </a:extLst>
          </p:cNvPr>
          <p:cNvSpPr/>
          <p:nvPr/>
        </p:nvSpPr>
        <p:spPr>
          <a:xfrm>
            <a:off x="2048687" y="1302837"/>
            <a:ext cx="1786367" cy="472928"/>
          </a:xfrm>
          <a:prstGeom prst="roundRect">
            <a:avLst/>
          </a:prstGeom>
          <a:solidFill>
            <a:srgbClr val="ED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35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39EC15E-E5F2-4A9A-8F5C-FAF2B0ECF523}"/>
              </a:ext>
            </a:extLst>
          </p:cNvPr>
          <p:cNvSpPr/>
          <p:nvPr/>
        </p:nvSpPr>
        <p:spPr>
          <a:xfrm>
            <a:off x="2855640" y="188640"/>
            <a:ext cx="655272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>
                <a:cs typeface="B Titr" panose="00000700000000000000" pitchFamily="2" charset="-78"/>
              </a:rPr>
              <a:t>مقایسه نرخ باروری ایران با سایر کشورها از سال 1331 تا کنون</a:t>
            </a:r>
            <a:endParaRPr lang="en-US" sz="20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907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8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12</Words>
  <Application>Microsoft Office PowerPoint</Application>
  <PresentationFormat>Widescreen</PresentationFormat>
  <Paragraphs>1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 Titr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health</cp:lastModifiedBy>
  <cp:revision>5</cp:revision>
  <dcterms:created xsi:type="dcterms:W3CDTF">2022-05-08T14:05:36Z</dcterms:created>
  <dcterms:modified xsi:type="dcterms:W3CDTF">2022-05-09T12:49:10Z</dcterms:modified>
</cp:coreProperties>
</file>